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  <p:sldMasterId id="2147483688" r:id="rId3"/>
    <p:sldMasterId id="2147483702" r:id="rId4"/>
  </p:sldMasterIdLst>
  <p:notesMasterIdLst>
    <p:notesMasterId r:id="rId10"/>
  </p:notesMasterIdLst>
  <p:sldIdLst>
    <p:sldId id="543" r:id="rId5"/>
    <p:sldId id="546" r:id="rId6"/>
    <p:sldId id="551" r:id="rId7"/>
    <p:sldId id="548" r:id="rId8"/>
    <p:sldId id="370" r:id="rId9"/>
  </p:sldIdLst>
  <p:sldSz cx="9144000" cy="5143500" type="screen16x9"/>
  <p:notesSz cx="6735763" cy="98663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28" autoAdjust="0"/>
    <p:restoredTop sz="92587" autoAdjust="0"/>
  </p:normalViewPr>
  <p:slideViewPr>
    <p:cSldViewPr>
      <p:cViewPr>
        <p:scale>
          <a:sx n="127" d="100"/>
          <a:sy n="127" d="100"/>
        </p:scale>
        <p:origin x="936" y="3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g>
</file>

<file path=ppt/media/image12.jpg>
</file>

<file path=ppt/media/image13.jpeg>
</file>

<file path=ppt/media/image14.jpg>
</file>

<file path=ppt/media/image15.jp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42FDB-DD78-4FEB-BDBD-93E36BFFA015}" type="datetimeFigureOut">
              <a:rPr lang="zh-CN" altLang="en-US" smtClean="0"/>
              <a:t>2021/5/18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71285"/>
            <a:ext cx="2918831" cy="4933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D93086-68CE-4648-80D4-7C3421E616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038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9DB891-A8F5-4E8A-BA0D-AA719C7D8829}" type="slidenum">
              <a:rPr lang="zh-CN" altLang="en-US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543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9DB891-A8F5-4E8A-BA0D-AA719C7D88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1493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9DB891-A8F5-4E8A-BA0D-AA719C7D88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0574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9DB891-A8F5-4E8A-BA0D-AA719C7D88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252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9DB891-A8F5-4E8A-BA0D-AA719C7D8829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901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41718" y="1360724"/>
            <a:ext cx="7429552" cy="1000132"/>
          </a:xfrm>
        </p:spPr>
        <p:txBody>
          <a:bodyPr/>
          <a:lstStyle>
            <a:lvl1pPr algn="l">
              <a:lnSpc>
                <a:spcPct val="140000"/>
              </a:lnSpc>
              <a:defRPr sz="31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718" y="2819772"/>
            <a:ext cx="7429552" cy="400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428596" y="2728367"/>
            <a:ext cx="3657348" cy="0"/>
          </a:xfrm>
          <a:prstGeom prst="line">
            <a:avLst/>
          </a:prstGeom>
          <a:noFill/>
          <a:ln w="76200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15" name="Line 11"/>
          <p:cNvSpPr>
            <a:spLocks noChangeShapeType="1"/>
          </p:cNvSpPr>
          <p:nvPr userDrawn="1"/>
        </p:nvSpPr>
        <p:spPr bwMode="auto">
          <a:xfrm>
            <a:off x="1310490" y="2715766"/>
            <a:ext cx="6644455" cy="0"/>
          </a:xfrm>
          <a:prstGeom prst="line">
            <a:avLst/>
          </a:prstGeom>
          <a:noFill/>
          <a:ln w="9525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 rot="10800000" flipV="1">
            <a:off x="1331640" y="822357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694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9F739-45BD-4D14-BC50-3FC3F67A22E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446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6646" y="771550"/>
            <a:ext cx="2004646" cy="382307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87623" y="771550"/>
            <a:ext cx="5248345" cy="3823074"/>
          </a:xfrm>
        </p:spPr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C4DF4-E4E0-44C2-A2DF-03D134D13326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2401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dirty="0">
                  <a:solidFill>
                    <a:srgbClr val="005292"/>
                  </a:solidFill>
                  <a:latin typeface="Impact" pitchFamily="34" charset="0"/>
                  <a:ea typeface="宋体" charset="-122"/>
                </a:rPr>
                <a:t>2</a:t>
              </a:r>
              <a:endParaRPr lang="zh-CN" altLang="en-US" sz="3600" dirty="0">
                <a:solidFill>
                  <a:srgbClr val="005292"/>
                </a:solidFill>
                <a:latin typeface="Impact" pitchFamily="34" charset="0"/>
                <a:ea typeface="宋体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 descr="logo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8884" y="0"/>
            <a:ext cx="965116" cy="9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423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2057400"/>
            <a:ext cx="9144000" cy="3086100"/>
          </a:xfrm>
          <a:custGeom>
            <a:avLst/>
            <a:gdLst>
              <a:gd name="connsiteX0" fmla="*/ 0 w 12192000"/>
              <a:gd name="connsiteY0" fmla="*/ 0 h 4114800"/>
              <a:gd name="connsiteX1" fmla="*/ 6405319 w 12192000"/>
              <a:gd name="connsiteY1" fmla="*/ 0 h 4114800"/>
              <a:gd name="connsiteX2" fmla="*/ 8565808 w 12192000"/>
              <a:gd name="connsiteY2" fmla="*/ 2162175 h 4114800"/>
              <a:gd name="connsiteX3" fmla="*/ 12192000 w 12192000"/>
              <a:gd name="connsiteY3" fmla="*/ 2162175 h 4114800"/>
              <a:gd name="connsiteX4" fmla="*/ 12192000 w 12192000"/>
              <a:gd name="connsiteY4" fmla="*/ 4114800 h 4114800"/>
              <a:gd name="connsiteX5" fmla="*/ 0 w 12192000"/>
              <a:gd name="connsiteY5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114800">
                <a:moveTo>
                  <a:pt x="0" y="0"/>
                </a:moveTo>
                <a:lnTo>
                  <a:pt x="6405319" y="0"/>
                </a:lnTo>
                <a:lnTo>
                  <a:pt x="8565808" y="2162175"/>
                </a:lnTo>
                <a:lnTo>
                  <a:pt x="12192000" y="2162175"/>
                </a:lnTo>
                <a:lnTo>
                  <a:pt x="12192000" y="4114800"/>
                </a:lnTo>
                <a:lnTo>
                  <a:pt x="0" y="4114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35817824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41718" y="1360724"/>
            <a:ext cx="7429552" cy="1000132"/>
          </a:xfrm>
        </p:spPr>
        <p:txBody>
          <a:bodyPr/>
          <a:lstStyle>
            <a:lvl1pPr algn="l">
              <a:lnSpc>
                <a:spcPct val="140000"/>
              </a:lnSpc>
              <a:defRPr sz="31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718" y="2819772"/>
            <a:ext cx="7429552" cy="400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428596" y="2728367"/>
            <a:ext cx="3657348" cy="0"/>
          </a:xfrm>
          <a:prstGeom prst="line">
            <a:avLst/>
          </a:prstGeom>
          <a:noFill/>
          <a:ln w="76200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15" name="Line 11"/>
          <p:cNvSpPr>
            <a:spLocks noChangeShapeType="1"/>
          </p:cNvSpPr>
          <p:nvPr userDrawn="1"/>
        </p:nvSpPr>
        <p:spPr bwMode="auto">
          <a:xfrm>
            <a:off x="1310490" y="2715766"/>
            <a:ext cx="6644455" cy="0"/>
          </a:xfrm>
          <a:prstGeom prst="line">
            <a:avLst/>
          </a:prstGeom>
          <a:noFill/>
          <a:ln w="9525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 rot="10800000" flipV="1">
            <a:off x="1331640" y="822357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3025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987574"/>
            <a:ext cx="8706462" cy="589364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/>
              </a:buClr>
              <a:defRPr sz="1700"/>
            </a:lvl1pPr>
            <a:lvl2pPr>
              <a:buClr>
                <a:schemeClr val="tx2"/>
              </a:buClr>
              <a:buFont typeface="Wingdings" pitchFamily="2" charset="2"/>
              <a:buChar char="l"/>
              <a:defRPr sz="1500"/>
            </a:lvl2pPr>
            <a:lvl3pPr>
              <a:buClr>
                <a:schemeClr val="tx2"/>
              </a:buClr>
              <a:buFont typeface="Wingdings" pitchFamily="2" charset="2"/>
              <a:buChar char="Ø"/>
              <a:defRPr sz="1500"/>
            </a:lvl3pPr>
            <a:lvl4pPr>
              <a:buClr>
                <a:schemeClr val="tx2"/>
              </a:buClr>
              <a:buFont typeface="Wingdings" pitchFamily="2" charset="2"/>
              <a:buChar char="Ø"/>
              <a:defRPr sz="1500"/>
            </a:lvl4pPr>
            <a:lvl5pPr>
              <a:buClr>
                <a:schemeClr val="tx2"/>
              </a:buClr>
              <a:buFont typeface="Wingdings" pitchFamily="2" charset="2"/>
              <a:buChar char="Ø"/>
              <a:defRPr sz="15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7367D-36AD-4074-9B8D-839B9E08676F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02777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722435" y="3305176"/>
            <a:ext cx="7772400" cy="102155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722435" y="2180035"/>
            <a:ext cx="7772400" cy="1125140"/>
          </a:xfrm>
        </p:spPr>
        <p:txBody>
          <a:bodyPr anchor="b"/>
          <a:lstStyle>
            <a:lvl1pPr marL="0" indent="0">
              <a:buNone/>
              <a:defRPr sz="1700"/>
            </a:lvl1pPr>
            <a:lvl2pPr marL="389626" indent="0">
              <a:buNone/>
              <a:defRPr sz="1500"/>
            </a:lvl2pPr>
            <a:lvl3pPr marL="779252" indent="0">
              <a:buNone/>
              <a:defRPr sz="1400"/>
            </a:lvl3pPr>
            <a:lvl4pPr marL="1168878" indent="0">
              <a:buNone/>
              <a:defRPr sz="1200"/>
            </a:lvl4pPr>
            <a:lvl5pPr marL="1558503" indent="0">
              <a:buNone/>
              <a:defRPr sz="1200"/>
            </a:lvl5pPr>
            <a:lvl6pPr marL="1948129" indent="0">
              <a:buNone/>
              <a:defRPr sz="1200"/>
            </a:lvl6pPr>
            <a:lvl7pPr marL="2337755" indent="0">
              <a:buNone/>
              <a:defRPr sz="1200"/>
            </a:lvl7pPr>
            <a:lvl8pPr marL="2727381" indent="0">
              <a:buNone/>
              <a:defRPr sz="1200"/>
            </a:lvl8pPr>
            <a:lvl9pPr marL="31170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E94E6-F9B7-4BC5-958A-DADB6E630F6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71518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994746"/>
            <a:ext cx="8418430" cy="56889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270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233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3E2EE-7504-4606-A411-6DA946C9C76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2789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987574"/>
            <a:ext cx="8229600" cy="56921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5937" y="1635646"/>
            <a:ext cx="4040066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211709"/>
            <a:ext cx="4040066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4008" y="1635646"/>
            <a:ext cx="4041531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271" y="2211709"/>
            <a:ext cx="4041531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9ABD10-2F0E-4EA8-A02F-C2AFB2873183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471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FF4D62-7C06-4910-B4E8-9F429D6FB6C5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479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987574"/>
            <a:ext cx="8706462" cy="589364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/>
              </a:buClr>
              <a:defRPr sz="1700"/>
            </a:lvl1pPr>
            <a:lvl2pPr>
              <a:buClr>
                <a:schemeClr val="tx2"/>
              </a:buClr>
              <a:buFont typeface="Wingdings" pitchFamily="2" charset="2"/>
              <a:buChar char="l"/>
              <a:defRPr sz="1500"/>
            </a:lvl2pPr>
            <a:lvl3pPr>
              <a:buClr>
                <a:schemeClr val="tx2"/>
              </a:buClr>
              <a:buFont typeface="Wingdings" pitchFamily="2" charset="2"/>
              <a:buChar char="Ø"/>
              <a:defRPr sz="1500"/>
            </a:lvl3pPr>
            <a:lvl4pPr>
              <a:buClr>
                <a:schemeClr val="tx2"/>
              </a:buClr>
              <a:buFont typeface="Wingdings" pitchFamily="2" charset="2"/>
              <a:buChar char="Ø"/>
              <a:defRPr sz="1500"/>
            </a:lvl4pPr>
            <a:lvl5pPr>
              <a:buClr>
                <a:schemeClr val="tx2"/>
              </a:buClr>
              <a:buFont typeface="Wingdings" pitchFamily="2" charset="2"/>
              <a:buChar char="Ø"/>
              <a:defRPr sz="15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7367D-36AD-4074-9B8D-839B9E08676F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62875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4A9424-EC83-4DDB-AF26-1BC0B060D9F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106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987574"/>
            <a:ext cx="3008435" cy="43204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538" y="987574"/>
            <a:ext cx="5111262" cy="3607049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buClr>
                <a:schemeClr val="tx2"/>
              </a:buClr>
              <a:defRPr sz="1700"/>
            </a:lvl4pPr>
            <a:lvl5pPr>
              <a:buClr>
                <a:schemeClr val="tx2"/>
              </a:buCl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91630"/>
            <a:ext cx="3008435" cy="3102993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73DAF-4639-44B6-8093-693F319A3AC2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2817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166" y="3600450"/>
            <a:ext cx="5486400" cy="42505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166" y="843558"/>
            <a:ext cx="5486400" cy="2702124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166" y="4025503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8E8830-D92B-4C6C-B77C-2084D60A51B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853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9F739-45BD-4D14-BC50-3FC3F67A22E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701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6646" y="771550"/>
            <a:ext cx="2004646" cy="382307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87623" y="771550"/>
            <a:ext cx="5248345" cy="3823074"/>
          </a:xfrm>
        </p:spPr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C4DF4-E4E0-44C2-A2DF-03D134D13326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498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dirty="0">
                  <a:solidFill>
                    <a:srgbClr val="005292"/>
                  </a:solidFill>
                  <a:latin typeface="Impact" pitchFamily="34" charset="0"/>
                  <a:ea typeface="宋体" charset="-122"/>
                </a:rPr>
                <a:t>2</a:t>
              </a:r>
              <a:endParaRPr lang="zh-CN" altLang="en-US" sz="3600" dirty="0">
                <a:solidFill>
                  <a:srgbClr val="005292"/>
                </a:solidFill>
                <a:latin typeface="Impact" pitchFamily="34" charset="0"/>
                <a:ea typeface="宋体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 descr="logo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8884" y="0"/>
            <a:ext cx="965116" cy="9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287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2057400"/>
            <a:ext cx="9144000" cy="3086100"/>
          </a:xfrm>
          <a:custGeom>
            <a:avLst/>
            <a:gdLst>
              <a:gd name="connsiteX0" fmla="*/ 0 w 12192000"/>
              <a:gd name="connsiteY0" fmla="*/ 0 h 4114800"/>
              <a:gd name="connsiteX1" fmla="*/ 6405319 w 12192000"/>
              <a:gd name="connsiteY1" fmla="*/ 0 h 4114800"/>
              <a:gd name="connsiteX2" fmla="*/ 8565808 w 12192000"/>
              <a:gd name="connsiteY2" fmla="*/ 2162175 h 4114800"/>
              <a:gd name="connsiteX3" fmla="*/ 12192000 w 12192000"/>
              <a:gd name="connsiteY3" fmla="*/ 2162175 h 4114800"/>
              <a:gd name="connsiteX4" fmla="*/ 12192000 w 12192000"/>
              <a:gd name="connsiteY4" fmla="*/ 4114800 h 4114800"/>
              <a:gd name="connsiteX5" fmla="*/ 0 w 12192000"/>
              <a:gd name="connsiteY5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4114800">
                <a:moveTo>
                  <a:pt x="0" y="0"/>
                </a:moveTo>
                <a:lnTo>
                  <a:pt x="6405319" y="0"/>
                </a:lnTo>
                <a:lnTo>
                  <a:pt x="8565808" y="2162175"/>
                </a:lnTo>
                <a:lnTo>
                  <a:pt x="12192000" y="2162175"/>
                </a:lnTo>
                <a:lnTo>
                  <a:pt x="12192000" y="4114800"/>
                </a:lnTo>
                <a:lnTo>
                  <a:pt x="0" y="4114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8936651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41718" y="1360724"/>
            <a:ext cx="7429552" cy="1000132"/>
          </a:xfrm>
        </p:spPr>
        <p:txBody>
          <a:bodyPr/>
          <a:lstStyle>
            <a:lvl1pPr algn="l">
              <a:lnSpc>
                <a:spcPct val="140000"/>
              </a:lnSpc>
              <a:defRPr sz="31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718" y="2819772"/>
            <a:ext cx="7429552" cy="400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428596" y="2728367"/>
            <a:ext cx="3657348" cy="0"/>
          </a:xfrm>
          <a:prstGeom prst="line">
            <a:avLst/>
          </a:prstGeom>
          <a:noFill/>
          <a:ln w="76200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15" name="Line 11"/>
          <p:cNvSpPr>
            <a:spLocks noChangeShapeType="1"/>
          </p:cNvSpPr>
          <p:nvPr userDrawn="1"/>
        </p:nvSpPr>
        <p:spPr bwMode="auto">
          <a:xfrm>
            <a:off x="1310490" y="2715766"/>
            <a:ext cx="6644455" cy="0"/>
          </a:xfrm>
          <a:prstGeom prst="line">
            <a:avLst/>
          </a:prstGeom>
          <a:noFill/>
          <a:ln w="9525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 rot="10800000" flipV="1">
            <a:off x="1331640" y="822357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9181147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987574"/>
            <a:ext cx="8706462" cy="589364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/>
              </a:buClr>
              <a:defRPr sz="1700"/>
            </a:lvl1pPr>
            <a:lvl2pPr>
              <a:buClr>
                <a:schemeClr val="tx2"/>
              </a:buClr>
              <a:buFont typeface="Wingdings" pitchFamily="2" charset="2"/>
              <a:buChar char="l"/>
              <a:defRPr sz="1500"/>
            </a:lvl2pPr>
            <a:lvl3pPr>
              <a:buClr>
                <a:schemeClr val="tx2"/>
              </a:buClr>
              <a:buFont typeface="Wingdings" pitchFamily="2" charset="2"/>
              <a:buChar char="Ø"/>
              <a:defRPr sz="1500"/>
            </a:lvl3pPr>
            <a:lvl4pPr>
              <a:buClr>
                <a:schemeClr val="tx2"/>
              </a:buClr>
              <a:buFont typeface="Wingdings" pitchFamily="2" charset="2"/>
              <a:buChar char="Ø"/>
              <a:defRPr sz="1500"/>
            </a:lvl4pPr>
            <a:lvl5pPr>
              <a:buClr>
                <a:schemeClr val="tx2"/>
              </a:buClr>
              <a:buFont typeface="Wingdings" pitchFamily="2" charset="2"/>
              <a:buChar char="Ø"/>
              <a:defRPr sz="15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7367D-36AD-4074-9B8D-839B9E08676F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156475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722435" y="3305176"/>
            <a:ext cx="7772400" cy="102155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722435" y="2180035"/>
            <a:ext cx="7772400" cy="1125140"/>
          </a:xfrm>
        </p:spPr>
        <p:txBody>
          <a:bodyPr anchor="b"/>
          <a:lstStyle>
            <a:lvl1pPr marL="0" indent="0">
              <a:buNone/>
              <a:defRPr sz="1700"/>
            </a:lvl1pPr>
            <a:lvl2pPr marL="389626" indent="0">
              <a:buNone/>
              <a:defRPr sz="1500"/>
            </a:lvl2pPr>
            <a:lvl3pPr marL="779252" indent="0">
              <a:buNone/>
              <a:defRPr sz="1400"/>
            </a:lvl3pPr>
            <a:lvl4pPr marL="1168878" indent="0">
              <a:buNone/>
              <a:defRPr sz="1200"/>
            </a:lvl4pPr>
            <a:lvl5pPr marL="1558503" indent="0">
              <a:buNone/>
              <a:defRPr sz="1200"/>
            </a:lvl5pPr>
            <a:lvl6pPr marL="1948129" indent="0">
              <a:buNone/>
              <a:defRPr sz="1200"/>
            </a:lvl6pPr>
            <a:lvl7pPr marL="2337755" indent="0">
              <a:buNone/>
              <a:defRPr sz="1200"/>
            </a:lvl7pPr>
            <a:lvl8pPr marL="2727381" indent="0">
              <a:buNone/>
              <a:defRPr sz="1200"/>
            </a:lvl8pPr>
            <a:lvl9pPr marL="31170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E94E6-F9B7-4BC5-958A-DADB6E630F6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76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722435" y="3305176"/>
            <a:ext cx="7772400" cy="102155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722435" y="2180035"/>
            <a:ext cx="7772400" cy="1125140"/>
          </a:xfrm>
        </p:spPr>
        <p:txBody>
          <a:bodyPr anchor="b"/>
          <a:lstStyle>
            <a:lvl1pPr marL="0" indent="0">
              <a:buNone/>
              <a:defRPr sz="1700"/>
            </a:lvl1pPr>
            <a:lvl2pPr marL="389626" indent="0">
              <a:buNone/>
              <a:defRPr sz="1500"/>
            </a:lvl2pPr>
            <a:lvl3pPr marL="779252" indent="0">
              <a:buNone/>
              <a:defRPr sz="1400"/>
            </a:lvl3pPr>
            <a:lvl4pPr marL="1168878" indent="0">
              <a:buNone/>
              <a:defRPr sz="1200"/>
            </a:lvl4pPr>
            <a:lvl5pPr marL="1558503" indent="0">
              <a:buNone/>
              <a:defRPr sz="1200"/>
            </a:lvl5pPr>
            <a:lvl6pPr marL="1948129" indent="0">
              <a:buNone/>
              <a:defRPr sz="1200"/>
            </a:lvl6pPr>
            <a:lvl7pPr marL="2337755" indent="0">
              <a:buNone/>
              <a:defRPr sz="1200"/>
            </a:lvl7pPr>
            <a:lvl8pPr marL="2727381" indent="0">
              <a:buNone/>
              <a:defRPr sz="1200"/>
            </a:lvl8pPr>
            <a:lvl9pPr marL="31170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E94E6-F9B7-4BC5-958A-DADB6E630F6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7414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994746"/>
            <a:ext cx="8418430" cy="56889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270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233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3E2EE-7504-4606-A411-6DA946C9C76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61391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987574"/>
            <a:ext cx="8229600" cy="56921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5937" y="1635646"/>
            <a:ext cx="4040066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211709"/>
            <a:ext cx="4040066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4008" y="1635646"/>
            <a:ext cx="4041531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271" y="2211709"/>
            <a:ext cx="4041531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9ABD10-2F0E-4EA8-A02F-C2AFB2873183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9132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FF4D62-7C06-4910-B4E8-9F429D6FB6C5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0655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4A9424-EC83-4DDB-AF26-1BC0B060D9F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53315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987574"/>
            <a:ext cx="3008435" cy="43204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538" y="987574"/>
            <a:ext cx="5111262" cy="3607049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buClr>
                <a:schemeClr val="tx2"/>
              </a:buClr>
              <a:defRPr sz="1700"/>
            </a:lvl4pPr>
            <a:lvl5pPr>
              <a:buClr>
                <a:schemeClr val="tx2"/>
              </a:buCl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91630"/>
            <a:ext cx="3008435" cy="3102993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73DAF-4639-44B6-8093-693F319A3AC2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7643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166" y="3600450"/>
            <a:ext cx="5486400" cy="42505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166" y="843558"/>
            <a:ext cx="5486400" cy="2702124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166" y="4025503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8E8830-D92B-4C6C-B77C-2084D60A51B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65933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9F739-45BD-4D14-BC50-3FC3F67A22E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9966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6646" y="771550"/>
            <a:ext cx="2004646" cy="382307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87623" y="771550"/>
            <a:ext cx="5248345" cy="3823074"/>
          </a:xfrm>
        </p:spPr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C4DF4-E4E0-44C2-A2DF-03D134D13326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70370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dirty="0">
                  <a:solidFill>
                    <a:srgbClr val="005292"/>
                  </a:solidFill>
                  <a:latin typeface="Impact" pitchFamily="34" charset="0"/>
                  <a:ea typeface="宋体" charset="-122"/>
                </a:rPr>
                <a:t>2</a:t>
              </a:r>
              <a:endParaRPr lang="zh-CN" altLang="en-US" sz="3600" dirty="0">
                <a:solidFill>
                  <a:srgbClr val="005292"/>
                </a:solidFill>
                <a:latin typeface="Impact" pitchFamily="34" charset="0"/>
                <a:ea typeface="宋体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 descr="logo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8884" y="0"/>
            <a:ext cx="965116" cy="9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759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41718" y="1360724"/>
            <a:ext cx="7429552" cy="1000132"/>
          </a:xfrm>
        </p:spPr>
        <p:txBody>
          <a:bodyPr/>
          <a:lstStyle>
            <a:lvl1pPr algn="l">
              <a:lnSpc>
                <a:spcPct val="140000"/>
              </a:lnSpc>
              <a:defRPr sz="31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41718" y="2819772"/>
            <a:ext cx="7429552" cy="40005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4" name="Line 10"/>
          <p:cNvSpPr>
            <a:spLocks noChangeShapeType="1"/>
          </p:cNvSpPr>
          <p:nvPr userDrawn="1"/>
        </p:nvSpPr>
        <p:spPr bwMode="auto">
          <a:xfrm>
            <a:off x="428596" y="2728367"/>
            <a:ext cx="3657348" cy="0"/>
          </a:xfrm>
          <a:prstGeom prst="line">
            <a:avLst/>
          </a:prstGeom>
          <a:noFill/>
          <a:ln w="76200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15" name="Line 11"/>
          <p:cNvSpPr>
            <a:spLocks noChangeShapeType="1"/>
          </p:cNvSpPr>
          <p:nvPr userDrawn="1"/>
        </p:nvSpPr>
        <p:spPr bwMode="auto">
          <a:xfrm>
            <a:off x="1310490" y="2715766"/>
            <a:ext cx="6644455" cy="0"/>
          </a:xfrm>
          <a:prstGeom prst="line">
            <a:avLst/>
          </a:prstGeom>
          <a:noFill/>
          <a:ln w="9525">
            <a:solidFill>
              <a:srgbClr val="969696"/>
            </a:solidFill>
            <a:round/>
            <a:headEnd/>
            <a:tailEnd/>
          </a:ln>
        </p:spPr>
        <p:txBody>
          <a:bodyPr wrap="none" lIns="77925" tIns="38963" rIns="77925" bIns="3896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/>
              </a:solidFill>
              <a:ea typeface="黑体" pitchFamily="2" charset="-122"/>
            </a:endParaRPr>
          </a:p>
        </p:txBody>
      </p:sp>
      <p:sp>
        <p:nvSpPr>
          <p:cNvPr id="8" name="Rectangle 10"/>
          <p:cNvSpPr>
            <a:spLocks noChangeArrowheads="1"/>
          </p:cNvSpPr>
          <p:nvPr userDrawn="1"/>
        </p:nvSpPr>
        <p:spPr bwMode="auto">
          <a:xfrm rot="10800000" flipV="1">
            <a:off x="1331640" y="822357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13297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994746"/>
            <a:ext cx="8418430" cy="56889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270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233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3E2EE-7504-4606-A411-6DA946C9C76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73681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987574"/>
            <a:ext cx="8706462" cy="589364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2"/>
              </a:buClr>
              <a:defRPr sz="1700"/>
            </a:lvl1pPr>
            <a:lvl2pPr>
              <a:buClr>
                <a:schemeClr val="tx2"/>
              </a:buClr>
              <a:buFont typeface="Wingdings" pitchFamily="2" charset="2"/>
              <a:buChar char="l"/>
              <a:defRPr sz="1500"/>
            </a:lvl2pPr>
            <a:lvl3pPr>
              <a:buClr>
                <a:schemeClr val="tx2"/>
              </a:buClr>
              <a:buFont typeface="Wingdings" pitchFamily="2" charset="2"/>
              <a:buChar char="Ø"/>
              <a:defRPr sz="1500"/>
            </a:lvl3pPr>
            <a:lvl4pPr>
              <a:buClr>
                <a:schemeClr val="tx2"/>
              </a:buClr>
              <a:buFont typeface="Wingdings" pitchFamily="2" charset="2"/>
              <a:buChar char="Ø"/>
              <a:defRPr sz="1500"/>
            </a:lvl4pPr>
            <a:lvl5pPr>
              <a:buClr>
                <a:schemeClr val="tx2"/>
              </a:buClr>
              <a:buFont typeface="Wingdings" pitchFamily="2" charset="2"/>
              <a:buChar char="Ø"/>
              <a:defRPr sz="15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C7367D-36AD-4074-9B8D-839B9E08676F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7138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722435" y="3305176"/>
            <a:ext cx="7772400" cy="102155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722435" y="2180035"/>
            <a:ext cx="7772400" cy="1125140"/>
          </a:xfrm>
        </p:spPr>
        <p:txBody>
          <a:bodyPr anchor="b"/>
          <a:lstStyle>
            <a:lvl1pPr marL="0" indent="0">
              <a:buNone/>
              <a:defRPr sz="1700"/>
            </a:lvl1pPr>
            <a:lvl2pPr marL="389626" indent="0">
              <a:buNone/>
              <a:defRPr sz="1500"/>
            </a:lvl2pPr>
            <a:lvl3pPr marL="779252" indent="0">
              <a:buNone/>
              <a:defRPr sz="1400"/>
            </a:lvl3pPr>
            <a:lvl4pPr marL="1168878" indent="0">
              <a:buNone/>
              <a:defRPr sz="1200"/>
            </a:lvl4pPr>
            <a:lvl5pPr marL="1558503" indent="0">
              <a:buNone/>
              <a:defRPr sz="1200"/>
            </a:lvl5pPr>
            <a:lvl6pPr marL="1948129" indent="0">
              <a:buNone/>
              <a:defRPr sz="1200"/>
            </a:lvl6pPr>
            <a:lvl7pPr marL="2337755" indent="0">
              <a:buNone/>
              <a:defRPr sz="1200"/>
            </a:lvl7pPr>
            <a:lvl8pPr marL="2727381" indent="0">
              <a:buNone/>
              <a:defRPr sz="1200"/>
            </a:lvl8pPr>
            <a:lvl9pPr marL="31170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5E94E6-F9B7-4BC5-958A-DADB6E630F68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58919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994746"/>
            <a:ext cx="8418430" cy="568892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270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2338" y="1707653"/>
            <a:ext cx="3938954" cy="288696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buClr>
                <a:schemeClr val="tx2"/>
              </a:buCl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3E2EE-7504-4606-A411-6DA946C9C76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02939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987574"/>
            <a:ext cx="8229600" cy="56921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5937" y="1635646"/>
            <a:ext cx="4040066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211709"/>
            <a:ext cx="4040066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4008" y="1635646"/>
            <a:ext cx="4041531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271" y="2211709"/>
            <a:ext cx="4041531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9ABD10-2F0E-4EA8-A02F-C2AFB2873183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44239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FF4D62-7C06-4910-B4E8-9F429D6FB6C5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661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4A9424-EC83-4DDB-AF26-1BC0B060D9F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34191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987574"/>
            <a:ext cx="3008435" cy="43204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538" y="987574"/>
            <a:ext cx="5111262" cy="3607049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buClr>
                <a:schemeClr val="tx2"/>
              </a:buClr>
              <a:defRPr sz="1700"/>
            </a:lvl4pPr>
            <a:lvl5pPr>
              <a:buClr>
                <a:schemeClr val="tx2"/>
              </a:buCl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91630"/>
            <a:ext cx="3008435" cy="3102993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73DAF-4639-44B6-8093-693F319A3AC2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9674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166" y="3600450"/>
            <a:ext cx="5486400" cy="42505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166" y="843558"/>
            <a:ext cx="5486400" cy="2702124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166" y="4025503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8E8830-D92B-4C6C-B77C-2084D60A51B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88489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9F739-45BD-4D14-BC50-3FC3F67A22E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46255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6646" y="771550"/>
            <a:ext cx="2004646" cy="382307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187623" y="771550"/>
            <a:ext cx="5248345" cy="3823074"/>
          </a:xfrm>
        </p:spPr>
        <p:txBody>
          <a:bodyPr vert="eaVert"/>
          <a:lstStyle>
            <a:lvl4pPr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8C4DF4-E4E0-44C2-A2DF-03D134D13326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69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987574"/>
            <a:ext cx="8229600" cy="56921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5937" y="1635646"/>
            <a:ext cx="4040066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211709"/>
            <a:ext cx="4040066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4008" y="1635646"/>
            <a:ext cx="4041531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271" y="2211709"/>
            <a:ext cx="4041531" cy="238291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buClr>
                <a:schemeClr val="tx2"/>
              </a:buClr>
              <a:defRPr sz="1400"/>
            </a:lvl4pPr>
            <a:lvl5pPr>
              <a:buClr>
                <a:schemeClr val="tx2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9ABD10-2F0E-4EA8-A02F-C2AFB2873183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66935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>
            <a:grpSpLocks/>
          </p:cNvGrpSpPr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3600" dirty="0">
                  <a:solidFill>
                    <a:srgbClr val="005292"/>
                  </a:solidFill>
                  <a:latin typeface="Impact" pitchFamily="34" charset="0"/>
                  <a:ea typeface="宋体" charset="-122"/>
                </a:rPr>
                <a:t>2</a:t>
              </a:r>
              <a:endParaRPr lang="zh-CN" altLang="en-US" sz="3600" dirty="0">
                <a:solidFill>
                  <a:srgbClr val="005292"/>
                </a:solidFill>
                <a:latin typeface="Impact" pitchFamily="34" charset="0"/>
                <a:ea typeface="宋体" charset="-122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 descr="logo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78884" y="0"/>
            <a:ext cx="965116" cy="96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01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FF4D62-7C06-4910-B4E8-9F429D6FB6C5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64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4A9424-EC83-4DDB-AF26-1BC0B060D9F0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312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987574"/>
            <a:ext cx="3008435" cy="43204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538" y="987574"/>
            <a:ext cx="5111262" cy="3607049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buClr>
                <a:schemeClr val="tx2"/>
              </a:buClr>
              <a:defRPr sz="1700"/>
            </a:lvl4pPr>
            <a:lvl5pPr>
              <a:buClr>
                <a:schemeClr val="tx2"/>
              </a:buCl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491630"/>
            <a:ext cx="3008435" cy="3102993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E73DAF-4639-44B6-8093-693F319A3AC2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9109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166" y="3600450"/>
            <a:ext cx="5486400" cy="42505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166" y="843558"/>
            <a:ext cx="5486400" cy="2702124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pPr lvl="0"/>
            <a:r>
              <a:rPr lang="zh-CN" altLang="en-US" noProof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166" y="4025503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8E8830-D92B-4C6C-B77C-2084D60A51BB}" type="slidenum">
              <a:rPr lang="en-US" altLang="zh-CN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5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994746"/>
            <a:ext cx="8706462" cy="56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435" y="1635646"/>
            <a:ext cx="8706462" cy="2811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728" y="4683585"/>
            <a:ext cx="213292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11833" y="4683585"/>
            <a:ext cx="289513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1148" y="4683585"/>
            <a:ext cx="2132929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B43DEF9-CF87-4E02-8726-ECD761423918}" type="slidenum">
              <a:rPr lang="en-US" altLang="zh-CN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rot="10800000" flipV="1">
            <a:off x="1331640" y="534325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524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389626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6pPr>
      <a:lvl7pPr marL="779252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7pPr>
      <a:lvl8pPr marL="1168878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8pPr>
      <a:lvl9pPr marL="1558503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9pPr>
    </p:titleStyle>
    <p:bodyStyle>
      <a:lvl1pPr marL="355600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900113" indent="-363538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l"/>
        <a:defRPr sz="1400">
          <a:solidFill>
            <a:schemeClr val="tx1"/>
          </a:solidFill>
          <a:latin typeface="+mn-lt"/>
          <a:ea typeface="微软雅黑" pitchFamily="34" charset="-122"/>
        </a:defRPr>
      </a:lvl2pPr>
      <a:lvl3pPr marL="1433513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Ø"/>
        <a:defRPr sz="1400">
          <a:solidFill>
            <a:schemeClr val="tx1"/>
          </a:solidFill>
          <a:latin typeface="+mn-lt"/>
          <a:ea typeface="微软雅黑" pitchFamily="34" charset="-122"/>
        </a:defRPr>
      </a:lvl3pPr>
      <a:lvl4pPr marL="1639675" indent="-194813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n"/>
        <a:defRPr sz="1700">
          <a:solidFill>
            <a:schemeClr val="tx1"/>
          </a:solidFill>
          <a:latin typeface="+mn-lt"/>
          <a:ea typeface="+mn-ea"/>
          <a:cs typeface="微软雅黑"/>
        </a:defRPr>
      </a:lvl4pPr>
      <a:lvl5pPr marL="1987363" indent="-194813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  <a:cs typeface="微软雅黑"/>
        </a:defRPr>
      </a:lvl5pPr>
      <a:lvl6pPr marL="2376989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6pPr>
      <a:lvl7pPr marL="2766614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7pPr>
      <a:lvl8pPr marL="3156240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8pPr>
      <a:lvl9pPr marL="3545866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994746"/>
            <a:ext cx="8706462" cy="56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435" y="1635646"/>
            <a:ext cx="8706462" cy="2811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728" y="4683585"/>
            <a:ext cx="213292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11833" y="4683585"/>
            <a:ext cx="289513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1148" y="4683585"/>
            <a:ext cx="2132929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B43DEF9-CF87-4E02-8726-ECD761423918}" type="slidenum">
              <a:rPr lang="en-US" altLang="zh-CN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rot="10800000" flipV="1">
            <a:off x="1331640" y="534325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247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715" r:id="rId1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389626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6pPr>
      <a:lvl7pPr marL="779252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7pPr>
      <a:lvl8pPr marL="1168878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8pPr>
      <a:lvl9pPr marL="1558503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9pPr>
    </p:titleStyle>
    <p:bodyStyle>
      <a:lvl1pPr marL="355600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900113" indent="-363538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l"/>
        <a:defRPr sz="1400">
          <a:solidFill>
            <a:schemeClr val="tx1"/>
          </a:solidFill>
          <a:latin typeface="+mn-lt"/>
          <a:ea typeface="微软雅黑" pitchFamily="34" charset="-122"/>
        </a:defRPr>
      </a:lvl2pPr>
      <a:lvl3pPr marL="1433513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Ø"/>
        <a:defRPr sz="1400">
          <a:solidFill>
            <a:schemeClr val="tx1"/>
          </a:solidFill>
          <a:latin typeface="+mn-lt"/>
          <a:ea typeface="微软雅黑" pitchFamily="34" charset="-122"/>
        </a:defRPr>
      </a:lvl3pPr>
      <a:lvl4pPr marL="1639675" indent="-194813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n"/>
        <a:defRPr sz="1700">
          <a:solidFill>
            <a:schemeClr val="tx1"/>
          </a:solidFill>
          <a:latin typeface="+mn-lt"/>
          <a:ea typeface="+mn-ea"/>
          <a:cs typeface="微软雅黑"/>
        </a:defRPr>
      </a:lvl4pPr>
      <a:lvl5pPr marL="1987363" indent="-194813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  <a:cs typeface="微软雅黑"/>
        </a:defRPr>
      </a:lvl5pPr>
      <a:lvl6pPr marL="2376989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6pPr>
      <a:lvl7pPr marL="2766614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7pPr>
      <a:lvl8pPr marL="3156240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8pPr>
      <a:lvl9pPr marL="3545866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994746"/>
            <a:ext cx="8706462" cy="56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435" y="1635646"/>
            <a:ext cx="8706462" cy="2811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728" y="4683585"/>
            <a:ext cx="213292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11833" y="4683585"/>
            <a:ext cx="289513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1148" y="4683585"/>
            <a:ext cx="2132929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B43DEF9-CF87-4E02-8726-ECD761423918}" type="slidenum">
              <a:rPr lang="en-US" altLang="zh-CN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rot="10800000" flipV="1">
            <a:off x="1331640" y="534325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741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389626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6pPr>
      <a:lvl7pPr marL="779252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7pPr>
      <a:lvl8pPr marL="1168878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8pPr>
      <a:lvl9pPr marL="1558503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9pPr>
    </p:titleStyle>
    <p:bodyStyle>
      <a:lvl1pPr marL="355600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900113" indent="-363538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l"/>
        <a:defRPr sz="1400">
          <a:solidFill>
            <a:schemeClr val="tx1"/>
          </a:solidFill>
          <a:latin typeface="+mn-lt"/>
          <a:ea typeface="微软雅黑" pitchFamily="34" charset="-122"/>
        </a:defRPr>
      </a:lvl2pPr>
      <a:lvl3pPr marL="1433513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Ø"/>
        <a:defRPr sz="1400">
          <a:solidFill>
            <a:schemeClr val="tx1"/>
          </a:solidFill>
          <a:latin typeface="+mn-lt"/>
          <a:ea typeface="微软雅黑" pitchFamily="34" charset="-122"/>
        </a:defRPr>
      </a:lvl3pPr>
      <a:lvl4pPr marL="1639675" indent="-194813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n"/>
        <a:defRPr sz="1700">
          <a:solidFill>
            <a:schemeClr val="tx1"/>
          </a:solidFill>
          <a:latin typeface="+mn-lt"/>
          <a:ea typeface="+mn-ea"/>
          <a:cs typeface="微软雅黑"/>
        </a:defRPr>
      </a:lvl4pPr>
      <a:lvl5pPr marL="1987363" indent="-194813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  <a:cs typeface="微软雅黑"/>
        </a:defRPr>
      </a:lvl5pPr>
      <a:lvl6pPr marL="2376989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6pPr>
      <a:lvl7pPr marL="2766614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7pPr>
      <a:lvl8pPr marL="3156240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8pPr>
      <a:lvl9pPr marL="3545866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1520" y="994746"/>
            <a:ext cx="8706462" cy="56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5435" y="1635646"/>
            <a:ext cx="8706462" cy="2811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44728" y="4683585"/>
            <a:ext cx="213292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11833" y="4683585"/>
            <a:ext cx="2895138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41148" y="4683585"/>
            <a:ext cx="2132929" cy="3578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n-lt"/>
                <a:ea typeface="微软雅黑" pitchFamily="34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B43DEF9-CF87-4E02-8726-ECD761423918}" type="slidenum">
              <a:rPr lang="en-US" altLang="zh-CN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rot="10800000" flipV="1">
            <a:off x="1331640" y="534325"/>
            <a:ext cx="7826599" cy="87144"/>
          </a:xfrm>
          <a:prstGeom prst="rect">
            <a:avLst/>
          </a:prstGeom>
          <a:gradFill flip="none" rotWithShape="1">
            <a:gsLst>
              <a:gs pos="12000">
                <a:srgbClr val="002060"/>
              </a:gs>
              <a:gs pos="53000">
                <a:srgbClr val="627BA6"/>
              </a:gs>
              <a:gs pos="100000">
                <a:schemeClr val="bg1"/>
              </a:gs>
            </a:gsLst>
            <a:lin ang="0" scaled="0"/>
            <a:tileRect/>
          </a:gradFill>
          <a:ln w="28575" algn="ctr">
            <a:noFill/>
            <a:miter lim="800000"/>
            <a:headEnd/>
            <a:tailEnd/>
          </a:ln>
          <a:effectLst/>
        </p:spPr>
        <p:txBody>
          <a:bodyPr wrap="none" lIns="72214" tIns="36107" rIns="72214" bIns="36107" anchor="ctr"/>
          <a:lstStyle/>
          <a:p>
            <a:pPr defTabSz="722137">
              <a:defRPr/>
            </a:pPr>
            <a:endParaRPr lang="zh-CN" altLang="en-US" dirty="0">
              <a:ln>
                <a:solidFill>
                  <a:srgbClr val="002060"/>
                </a:solidFill>
              </a:ln>
              <a:solidFill>
                <a:srgbClr val="002060"/>
              </a:solidFill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8025" y="177438"/>
            <a:ext cx="781050" cy="781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7421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pitchFamily="34" charset="0"/>
          <a:ea typeface="黑体" pitchFamily="2" charset="-122"/>
        </a:defRPr>
      </a:lvl5pPr>
      <a:lvl6pPr marL="389626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6pPr>
      <a:lvl7pPr marL="779252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7pPr>
      <a:lvl8pPr marL="1168878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8pPr>
      <a:lvl9pPr marL="1558503" algn="l" rtl="0" eaLnBrk="1" fontAlgn="base" hangingPunct="1">
        <a:spcBef>
          <a:spcPct val="0"/>
        </a:spcBef>
        <a:spcAft>
          <a:spcPct val="0"/>
        </a:spcAft>
        <a:defRPr sz="2400">
          <a:solidFill>
            <a:srgbClr val="CC0000"/>
          </a:solidFill>
          <a:latin typeface="Arial" pitchFamily="34" charset="0"/>
          <a:ea typeface="微软雅黑" pitchFamily="34" charset="-122"/>
        </a:defRPr>
      </a:lvl9pPr>
    </p:titleStyle>
    <p:bodyStyle>
      <a:lvl1pPr marL="355600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  <a:ea typeface="微软雅黑" pitchFamily="34" charset="-122"/>
          <a:cs typeface="+mn-cs"/>
        </a:defRPr>
      </a:lvl1pPr>
      <a:lvl2pPr marL="900113" indent="-363538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l"/>
        <a:defRPr sz="1400">
          <a:solidFill>
            <a:schemeClr val="tx1"/>
          </a:solidFill>
          <a:latin typeface="+mn-lt"/>
          <a:ea typeface="微软雅黑" pitchFamily="34" charset="-122"/>
        </a:defRPr>
      </a:lvl2pPr>
      <a:lvl3pPr marL="1433513" indent="-355600" algn="l" rtl="0" eaLnBrk="0" fontAlgn="base" hangingPunct="0">
        <a:lnSpc>
          <a:spcPct val="100000"/>
        </a:lnSpc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Ø"/>
        <a:defRPr sz="1400">
          <a:solidFill>
            <a:schemeClr val="tx1"/>
          </a:solidFill>
          <a:latin typeface="+mn-lt"/>
          <a:ea typeface="微软雅黑" pitchFamily="34" charset="-122"/>
        </a:defRPr>
      </a:lvl3pPr>
      <a:lvl4pPr marL="1639675" indent="-194813" algn="l" rtl="0" eaLnBrk="0" fontAlgn="base" hangingPunct="0">
        <a:lnSpc>
          <a:spcPct val="140000"/>
        </a:lnSpc>
        <a:spcBef>
          <a:spcPct val="20000"/>
        </a:spcBef>
        <a:spcAft>
          <a:spcPct val="0"/>
        </a:spcAft>
        <a:buClr>
          <a:srgbClr val="CC0000"/>
        </a:buClr>
        <a:buFont typeface="Wingdings" pitchFamily="2" charset="2"/>
        <a:buChar char="n"/>
        <a:defRPr sz="1700">
          <a:solidFill>
            <a:schemeClr val="tx1"/>
          </a:solidFill>
          <a:latin typeface="+mn-lt"/>
          <a:ea typeface="+mn-ea"/>
          <a:cs typeface="微软雅黑"/>
        </a:defRPr>
      </a:lvl4pPr>
      <a:lvl5pPr marL="1987363" indent="-194813" algn="l" rtl="0" eaLnBrk="0" fontAlgn="base" hangingPunct="0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  <a:cs typeface="微软雅黑"/>
        </a:defRPr>
      </a:lvl5pPr>
      <a:lvl6pPr marL="2376989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6pPr>
      <a:lvl7pPr marL="2766614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7pPr>
      <a:lvl8pPr marL="3156240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8pPr>
      <a:lvl9pPr marL="3545866" indent="-194813" algn="l" rtl="0" eaLnBrk="1" fontAlgn="base" hangingPunct="1">
        <a:spcBef>
          <a:spcPct val="20000"/>
        </a:spcBef>
        <a:spcAft>
          <a:spcPct val="0"/>
        </a:spcAft>
        <a:buChar char="»"/>
        <a:defRPr sz="17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1.jpg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>
            <a:extLst>
              <a:ext uri="{FF2B5EF4-FFF2-40B4-BE49-F238E27FC236}">
                <a16:creationId xmlns:a16="http://schemas.microsoft.com/office/drawing/2014/main" id="{A9217537-BE31-CF43-AD53-3939A45D480A}"/>
              </a:ext>
            </a:extLst>
          </p:cNvPr>
          <p:cNvSpPr txBox="1"/>
          <p:nvPr/>
        </p:nvSpPr>
        <p:spPr>
          <a:xfrm>
            <a:off x="1187624" y="109744"/>
            <a:ext cx="7737039" cy="438582"/>
          </a:xfrm>
          <a:prstGeom prst="rect">
            <a:avLst/>
          </a:prstGeom>
          <a:solidFill>
            <a:schemeClr val="bg1">
              <a:alpha val="7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85A9B"/>
                </a:solidFill>
                <a:latin typeface="微软雅黑"/>
              </a:rPr>
              <a:t>营销主题</a:t>
            </a:r>
            <a:r>
              <a:rPr kumimoji="1" lang="en-US" altLang="zh-CN" sz="2400" b="1" dirty="0">
                <a:solidFill>
                  <a:srgbClr val="085A9B"/>
                </a:solidFill>
                <a:latin typeface="微软雅黑"/>
              </a:rPr>
              <a:t>&amp;KV</a:t>
            </a:r>
            <a:endParaRPr kumimoji="1" lang="zh-CN" altLang="en-US" sz="2400" b="1" dirty="0">
              <a:solidFill>
                <a:srgbClr val="085A9B"/>
              </a:solidFill>
              <a:latin typeface="微软雅黑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915566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活动主题：</a:t>
            </a: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国潮登场 荣耀绿茵</a:t>
            </a: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——2021</a:t>
            </a: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上汽荣威</a:t>
            </a:r>
            <a:r>
              <a:rPr kumimoji="1" lang="en-US" altLang="zh-CN" b="1" dirty="0">
                <a:latin typeface="Microsoft YaHei" charset="-122"/>
                <a:ea typeface="Microsoft YaHei" charset="-122"/>
                <a:cs typeface="Microsoft YaHei" charset="-122"/>
              </a:rPr>
              <a:t>×</a:t>
            </a:r>
            <a:r>
              <a:rPr kumimoji="1" lang="zh-CN" altLang="en-US" b="1" dirty="0">
                <a:latin typeface="Microsoft YaHei" charset="-122"/>
                <a:ea typeface="Microsoft YaHei" charset="-122"/>
                <a:cs typeface="Microsoft YaHei" charset="-122"/>
              </a:rPr>
              <a:t>中超联赛</a:t>
            </a:r>
            <a:endParaRPr kumimoji="1" lang="en-US" altLang="zh-CN" b="1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FD6FBBB-1BF6-46CA-AA16-C342A9E2EE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20" y="1368152"/>
            <a:ext cx="6619761" cy="372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1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A9217537-BE31-CF43-AD53-3939A45D480A}"/>
              </a:ext>
            </a:extLst>
          </p:cNvPr>
          <p:cNvSpPr txBox="1"/>
          <p:nvPr/>
        </p:nvSpPr>
        <p:spPr>
          <a:xfrm>
            <a:off x="1187624" y="116944"/>
            <a:ext cx="7737039" cy="438582"/>
          </a:xfrm>
          <a:prstGeom prst="rect">
            <a:avLst/>
          </a:prstGeom>
          <a:solidFill>
            <a:schemeClr val="bg1">
              <a:alpha val="7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球票派发</a:t>
            </a:r>
            <a:r>
              <a:rPr kumimoji="1" lang="en-US" altLang="zh-CN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H5—</a:t>
            </a: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报名流程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E1C2C87-0BBE-7145-B7BE-175EE5146842}"/>
              </a:ext>
            </a:extLst>
          </p:cNvPr>
          <p:cNvSpPr txBox="1"/>
          <p:nvPr/>
        </p:nvSpPr>
        <p:spPr>
          <a:xfrm>
            <a:off x="139734" y="4009569"/>
            <a:ext cx="187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1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下拉选择轮次和场次</a:t>
            </a:r>
            <a:endParaRPr kumimoji="1" lang="en-US" altLang="zh-CN" sz="1200" dirty="0"/>
          </a:p>
          <a:p>
            <a:endParaRPr kumimoji="1" lang="en-US" altLang="zh-CN" sz="1200" dirty="0"/>
          </a:p>
        </p:txBody>
      </p:sp>
      <p:sp>
        <p:nvSpPr>
          <p:cNvPr id="12" name="文本框 19">
            <a:extLst>
              <a:ext uri="{FF2B5EF4-FFF2-40B4-BE49-F238E27FC236}">
                <a16:creationId xmlns:a16="http://schemas.microsoft.com/office/drawing/2014/main" id="{EE1C2C87-0BBE-7145-B7BE-175EE5146842}"/>
              </a:ext>
            </a:extLst>
          </p:cNvPr>
          <p:cNvSpPr txBox="1"/>
          <p:nvPr/>
        </p:nvSpPr>
        <p:spPr>
          <a:xfrm>
            <a:off x="7726630" y="4016098"/>
            <a:ext cx="3367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1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浮窗显示赛程</a:t>
            </a:r>
            <a:endParaRPr kumimoji="1" lang="en-US" altLang="zh-CN" sz="12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2AF7B01-0332-EC4A-8971-EDE9D31D8B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711" y="912055"/>
            <a:ext cx="1421861" cy="295200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267AA43-1E54-224B-A28C-650A2B75A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214" y="912054"/>
            <a:ext cx="1421861" cy="295200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C954217-7AF5-6644-ABF8-62E73949C8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097" y="912055"/>
            <a:ext cx="1421862" cy="2952002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4768FC96-6E26-5946-BD2F-993B70C22EAD}"/>
              </a:ext>
            </a:extLst>
          </p:cNvPr>
          <p:cNvSpPr txBox="1"/>
          <p:nvPr/>
        </p:nvSpPr>
        <p:spPr>
          <a:xfrm>
            <a:off x="2068401" y="4009569"/>
            <a:ext cx="27303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1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浮窗显示参与规则</a:t>
            </a:r>
            <a:endParaRPr kumimoji="1" lang="en-US" altLang="zh-CN" sz="1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AB0B81-71EC-A941-851E-7390B01C7D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57" y="912054"/>
            <a:ext cx="1421862" cy="2952002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A95FCA16-528F-DA42-A0A6-36D667740C77}"/>
              </a:ext>
            </a:extLst>
          </p:cNvPr>
          <p:cNvSpPr/>
          <p:nvPr/>
        </p:nvSpPr>
        <p:spPr>
          <a:xfrm>
            <a:off x="3433594" y="1130017"/>
            <a:ext cx="2540856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/>
              <a:t>球票获取方式一（线上投票）</a:t>
            </a:r>
            <a:endParaRPr lang="en-US" altLang="zh-CN" sz="1050" dirty="0"/>
          </a:p>
          <a:p>
            <a:endParaRPr lang="zh-CN" altLang="en-US" sz="1050" dirty="0"/>
          </a:p>
          <a:p>
            <a:r>
              <a:rPr lang="zh-CN" altLang="en-US" sz="1050" dirty="0"/>
              <a:t>活动时间安排：比赛开始前7-10天开放报名通道，比赛开始前3-6天开放投票通道，比赛开始前2天公布最终获奖名单</a:t>
            </a:r>
            <a:endParaRPr lang="en-US" altLang="zh-CN" sz="1050" dirty="0"/>
          </a:p>
          <a:p>
            <a:endParaRPr lang="zh-CN" altLang="en-US" sz="1050" dirty="0"/>
          </a:p>
          <a:p>
            <a:r>
              <a:rPr lang="zh-CN" altLang="en-US" sz="1050" dirty="0"/>
              <a:t>例如：比赛时间---6.10</a:t>
            </a:r>
          </a:p>
          <a:p>
            <a:r>
              <a:rPr lang="zh-CN" altLang="en-US" sz="1050" dirty="0"/>
              <a:t>           报名时间---6.1-6.3</a:t>
            </a:r>
          </a:p>
          <a:p>
            <a:r>
              <a:rPr lang="zh-CN" altLang="en-US" sz="1050" dirty="0"/>
              <a:t>           投票时间---6.4-6.7</a:t>
            </a:r>
          </a:p>
          <a:p>
            <a:r>
              <a:rPr lang="zh-CN" altLang="en-US" sz="1050" dirty="0"/>
              <a:t>           公布结果---6.8-6.9</a:t>
            </a:r>
          </a:p>
          <a:p>
            <a:endParaRPr lang="zh-CN" altLang="en-US" sz="1050" dirty="0"/>
          </a:p>
          <a:p>
            <a:r>
              <a:rPr lang="zh-CN" altLang="en-US" sz="1050" dirty="0"/>
              <a:t>投票规则：每个微信号每天最多投3票</a:t>
            </a:r>
          </a:p>
          <a:p>
            <a:r>
              <a:rPr lang="zh-CN" altLang="en-US" sz="1050" dirty="0"/>
              <a:t>领取方式：最终票数最高的10人将收到工作人员电话通知，核实信息后通过短信方式发送电子球票到用户手机上</a:t>
            </a:r>
          </a:p>
        </p:txBody>
      </p:sp>
    </p:spTree>
    <p:extLst>
      <p:ext uri="{BB962C8B-B14F-4D97-AF65-F5344CB8AC3E}">
        <p14:creationId xmlns:p14="http://schemas.microsoft.com/office/powerpoint/2010/main" val="545330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A9217537-BE31-CF43-AD53-3939A45D480A}"/>
              </a:ext>
            </a:extLst>
          </p:cNvPr>
          <p:cNvSpPr txBox="1"/>
          <p:nvPr/>
        </p:nvSpPr>
        <p:spPr>
          <a:xfrm>
            <a:off x="1187624" y="116944"/>
            <a:ext cx="7737039" cy="438582"/>
          </a:xfrm>
          <a:prstGeom prst="rect">
            <a:avLst/>
          </a:prstGeom>
          <a:solidFill>
            <a:schemeClr val="bg1">
              <a:alpha val="7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球票派发</a:t>
            </a:r>
            <a:r>
              <a:rPr kumimoji="1" lang="en-US" altLang="zh-CN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H5—</a:t>
            </a: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抢票流程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3D52BC3-21DC-9842-A5E6-804340AC44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775" y="1095748"/>
            <a:ext cx="1421862" cy="295200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5B93D1E-0193-6049-9991-1A1DB71C35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814" y="1098602"/>
            <a:ext cx="1421862" cy="29520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6FB604-4C8B-2644-8BF4-093152733D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5853" y="1098602"/>
            <a:ext cx="1414733" cy="29520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49F6DD2-38E4-5A43-B63E-2F4204DB16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763" y="1098602"/>
            <a:ext cx="1421862" cy="295200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8F21D7E-397F-D242-BD3E-639D91F2D5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801" y="1095748"/>
            <a:ext cx="1421862" cy="2952003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CF260960-D11C-8F42-BF3B-413335FCD1E7}"/>
              </a:ext>
            </a:extLst>
          </p:cNvPr>
          <p:cNvSpPr txBox="1"/>
          <p:nvPr/>
        </p:nvSpPr>
        <p:spPr>
          <a:xfrm>
            <a:off x="169699" y="4190653"/>
            <a:ext cx="187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2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上传与足球有关的照片，填写姓名，电话，身份证及二维码</a:t>
            </a:r>
            <a:endParaRPr kumimoji="1" lang="en-US" altLang="zh-CN" sz="1200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34F4FC1-9713-E445-934C-513E9E704423}"/>
              </a:ext>
            </a:extLst>
          </p:cNvPr>
          <p:cNvSpPr txBox="1"/>
          <p:nvPr/>
        </p:nvSpPr>
        <p:spPr>
          <a:xfrm>
            <a:off x="2058814" y="4190653"/>
            <a:ext cx="18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3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等待审核</a:t>
            </a:r>
            <a:endParaRPr kumimoji="1" lang="en-US" altLang="zh-CN" sz="1200" dirty="0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BD03977-7D70-4A4B-B4E0-7B652DF435E6}"/>
              </a:ext>
            </a:extLst>
          </p:cNvPr>
          <p:cNvSpPr txBox="1"/>
          <p:nvPr/>
        </p:nvSpPr>
        <p:spPr>
          <a:xfrm>
            <a:off x="3875853" y="4196891"/>
            <a:ext cx="187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4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审核通过报名成功，指引客户前往投票页进行投票</a:t>
            </a:r>
            <a:endParaRPr kumimoji="1" lang="en-US" altLang="zh-CN" sz="1200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DDD16D2-D802-A84E-8916-EAFE4B1D8D42}"/>
              </a:ext>
            </a:extLst>
          </p:cNvPr>
          <p:cNvSpPr txBox="1"/>
          <p:nvPr/>
        </p:nvSpPr>
        <p:spPr>
          <a:xfrm>
            <a:off x="5685763" y="4203129"/>
            <a:ext cx="187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5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来宾进行投票，亦可分享给朋友进行投票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投票链接进去后的显示页面</a:t>
            </a:r>
            <a:endParaRPr kumimoji="1" lang="en-US" altLang="zh-CN" sz="1200" dirty="0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36DB350E-12A2-1345-AEFF-BADC4BD3BCDC}"/>
              </a:ext>
            </a:extLst>
          </p:cNvPr>
          <p:cNvSpPr txBox="1"/>
          <p:nvPr/>
        </p:nvSpPr>
        <p:spPr>
          <a:xfrm>
            <a:off x="7502801" y="4189357"/>
            <a:ext cx="18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6</a:t>
            </a:r>
            <a:r>
              <a:rPr kumimoji="1" lang="zh-CN" altLang="en-US" sz="1200" b="1" dirty="0"/>
              <a:t>步</a:t>
            </a:r>
            <a:r>
              <a:rPr kumimoji="1" lang="zh-CN" altLang="en-US" sz="1200" dirty="0"/>
              <a:t>：</a:t>
            </a:r>
            <a:endParaRPr kumimoji="1" lang="en-US" altLang="zh-CN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投票排名实时更新</a:t>
            </a:r>
            <a:endParaRPr kumimoji="1"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3005555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>
            <a:extLst>
              <a:ext uri="{FF2B5EF4-FFF2-40B4-BE49-F238E27FC236}">
                <a16:creationId xmlns:a16="http://schemas.microsoft.com/office/drawing/2014/main" id="{A9217537-BE31-CF43-AD53-3939A45D480A}"/>
              </a:ext>
            </a:extLst>
          </p:cNvPr>
          <p:cNvSpPr txBox="1"/>
          <p:nvPr/>
        </p:nvSpPr>
        <p:spPr>
          <a:xfrm>
            <a:off x="1187624" y="116944"/>
            <a:ext cx="7737039" cy="438582"/>
          </a:xfrm>
          <a:prstGeom prst="rect">
            <a:avLst/>
          </a:prstGeom>
          <a:solidFill>
            <a:schemeClr val="bg1">
              <a:alpha val="7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球票派发</a:t>
            </a:r>
            <a:r>
              <a:rPr kumimoji="1" lang="en-US" altLang="zh-CN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H5—</a:t>
            </a:r>
            <a:r>
              <a:rPr kumimoji="1" lang="zh-CN" altLang="en-US" sz="2400" b="1" dirty="0">
                <a:solidFill>
                  <a:srgbClr val="085A9B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抢票流程</a:t>
            </a:r>
          </a:p>
        </p:txBody>
      </p:sp>
      <p:sp>
        <p:nvSpPr>
          <p:cNvPr id="28" name="文本框 19">
            <a:extLst>
              <a:ext uri="{FF2B5EF4-FFF2-40B4-BE49-F238E27FC236}">
                <a16:creationId xmlns:a16="http://schemas.microsoft.com/office/drawing/2014/main" id="{EE1C2C87-0BBE-7145-B7BE-175EE5146842}"/>
              </a:ext>
            </a:extLst>
          </p:cNvPr>
          <p:cNvSpPr txBox="1"/>
          <p:nvPr/>
        </p:nvSpPr>
        <p:spPr>
          <a:xfrm>
            <a:off x="830351" y="4272171"/>
            <a:ext cx="18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200" b="1" dirty="0"/>
              <a:t>第</a:t>
            </a:r>
            <a:r>
              <a:rPr kumimoji="1" lang="en-US" altLang="zh-CN" sz="1200" b="1" dirty="0"/>
              <a:t>7</a:t>
            </a:r>
            <a:r>
              <a:rPr kumimoji="1" lang="zh-CN" altLang="en-US" sz="1200" b="1"/>
              <a:t>部</a:t>
            </a:r>
            <a:r>
              <a:rPr kumimoji="1" lang="zh-CN" altLang="en-US" sz="1200"/>
              <a:t>：</a:t>
            </a:r>
            <a:endParaRPr kumimoji="1" lang="zh-CN" altLang="en-US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公布获奖名单</a:t>
            </a:r>
            <a:endParaRPr kumimoji="1" lang="en-US" altLang="zh-CN" sz="1200" dirty="0"/>
          </a:p>
        </p:txBody>
      </p:sp>
      <p:sp>
        <p:nvSpPr>
          <p:cNvPr id="29" name="文本框 19">
            <a:extLst>
              <a:ext uri="{FF2B5EF4-FFF2-40B4-BE49-F238E27FC236}">
                <a16:creationId xmlns:a16="http://schemas.microsoft.com/office/drawing/2014/main" id="{B3C25D8E-89D6-924E-87DC-6BFB5F0070FD}"/>
              </a:ext>
            </a:extLst>
          </p:cNvPr>
          <p:cNvSpPr txBox="1"/>
          <p:nvPr/>
        </p:nvSpPr>
        <p:spPr>
          <a:xfrm>
            <a:off x="2774567" y="4456837"/>
            <a:ext cx="18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侧拉弹框返回首页</a:t>
            </a:r>
            <a:endParaRPr kumimoji="1" lang="en-US" altLang="zh-CN" sz="1200" dirty="0"/>
          </a:p>
        </p:txBody>
      </p:sp>
      <p:pic>
        <p:nvPicPr>
          <p:cNvPr id="41" name="图片 40">
            <a:extLst>
              <a:ext uri="{FF2B5EF4-FFF2-40B4-BE49-F238E27FC236}">
                <a16:creationId xmlns:a16="http://schemas.microsoft.com/office/drawing/2014/main" id="{B9294259-5A0C-4A4C-8E80-593387F390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29" t="29960" r="15589" b="23806"/>
          <a:stretch/>
        </p:blipFill>
        <p:spPr>
          <a:xfrm>
            <a:off x="4862799" y="1264031"/>
            <a:ext cx="3235696" cy="2615438"/>
          </a:xfrm>
          <a:prstGeom prst="rect">
            <a:avLst/>
          </a:prstGeom>
        </p:spPr>
      </p:pic>
      <p:sp>
        <p:nvSpPr>
          <p:cNvPr id="42" name="文本框 19">
            <a:extLst>
              <a:ext uri="{FF2B5EF4-FFF2-40B4-BE49-F238E27FC236}">
                <a16:creationId xmlns:a16="http://schemas.microsoft.com/office/drawing/2014/main" id="{E78727D3-226C-9B4E-8DA3-67922CCBB947}"/>
              </a:ext>
            </a:extLst>
          </p:cNvPr>
          <p:cNvSpPr txBox="1"/>
          <p:nvPr/>
        </p:nvSpPr>
        <p:spPr>
          <a:xfrm>
            <a:off x="5014636" y="2444825"/>
            <a:ext cx="18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分享给个人链接</a:t>
            </a:r>
            <a:endParaRPr kumimoji="1" lang="en-US" altLang="zh-CN" sz="1200" dirty="0"/>
          </a:p>
        </p:txBody>
      </p:sp>
      <p:sp>
        <p:nvSpPr>
          <p:cNvPr id="43" name="文本框 19">
            <a:extLst>
              <a:ext uri="{FF2B5EF4-FFF2-40B4-BE49-F238E27FC236}">
                <a16:creationId xmlns:a16="http://schemas.microsoft.com/office/drawing/2014/main" id="{13DEACB4-B3A6-BE43-86D1-CA9BBDE105A2}"/>
              </a:ext>
            </a:extLst>
          </p:cNvPr>
          <p:cNvSpPr txBox="1"/>
          <p:nvPr/>
        </p:nvSpPr>
        <p:spPr>
          <a:xfrm>
            <a:off x="5006815" y="3436741"/>
            <a:ext cx="187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kumimoji="1" lang="zh-CN" altLang="en-US" sz="1200" dirty="0"/>
              <a:t>分享至朋友圈链接</a:t>
            </a:r>
            <a:endParaRPr kumimoji="1" lang="en-US" altLang="zh-CN" sz="12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939DBA-6C59-0C48-A0F0-A38D1323AD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351" y="1078439"/>
            <a:ext cx="1421861" cy="2952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A15B3C7-179B-1744-9BC1-1BE1DADC54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567" y="1078439"/>
            <a:ext cx="1421861" cy="29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1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3"/>
          <p:cNvSpPr txBox="1">
            <a:spLocks/>
          </p:cNvSpPr>
          <p:nvPr/>
        </p:nvSpPr>
        <p:spPr>
          <a:xfrm>
            <a:off x="1043608" y="2491762"/>
            <a:ext cx="8136904" cy="1000132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微软雅黑" pitchFamily="34" charset="-122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黑体" pitchFamily="2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黑体" pitchFamily="2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黑体" pitchFamily="2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pitchFamily="34" charset="0"/>
                <a:ea typeface="黑体" pitchFamily="2" charset="-122"/>
              </a:defRPr>
            </a:lvl5pPr>
            <a:lvl6pPr marL="389626"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rgbClr val="CC0000"/>
                </a:solidFill>
                <a:latin typeface="Arial" pitchFamily="34" charset="0"/>
                <a:ea typeface="微软雅黑" pitchFamily="34" charset="-122"/>
              </a:defRPr>
            </a:lvl6pPr>
            <a:lvl7pPr marL="779252"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rgbClr val="CC0000"/>
                </a:solidFill>
                <a:latin typeface="Arial" pitchFamily="34" charset="0"/>
                <a:ea typeface="微软雅黑" pitchFamily="34" charset="-122"/>
              </a:defRPr>
            </a:lvl7pPr>
            <a:lvl8pPr marL="1168878"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rgbClr val="CC0000"/>
                </a:solidFill>
                <a:latin typeface="Arial" pitchFamily="34" charset="0"/>
                <a:ea typeface="微软雅黑" pitchFamily="34" charset="-122"/>
              </a:defRPr>
            </a:lvl8pPr>
            <a:lvl9pPr marL="1558503" algn="l" rtl="0" eaLnBrk="1" fontAlgn="base" hangingPunct="1">
              <a:spcBef>
                <a:spcPct val="0"/>
              </a:spcBef>
              <a:spcAft>
                <a:spcPct val="0"/>
              </a:spcAft>
              <a:defRPr sz="2400">
                <a:solidFill>
                  <a:srgbClr val="CC0000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r>
              <a:rPr lang="en-US" altLang="zh-CN" sz="3200" kern="0" dirty="0">
                <a:solidFill>
                  <a:schemeClr val="tx2"/>
                </a:solidFill>
                <a:effectLst/>
                <a:latin typeface="微软雅黑" pitchFamily="34" charset="-122"/>
              </a:rPr>
              <a:t>THANKS</a:t>
            </a:r>
            <a:endParaRPr lang="zh-CN" altLang="en-US" sz="3200" kern="0" dirty="0">
              <a:solidFill>
                <a:schemeClr val="tx2"/>
              </a:solidFill>
              <a:effectLst/>
              <a:latin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0378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上海汽车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arr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12700">
          <a:solidFill>
            <a:schemeClr val="tx1">
              <a:lumMod val="65000"/>
              <a:lumOff val="35000"/>
            </a:schemeClr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上海汽车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arr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上海汽车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arr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上海汽车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harry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23601</TotalTime>
  <Words>274</Words>
  <Application>Microsoft Macintosh PowerPoint</Application>
  <PresentationFormat>全屏显示(16:9)</PresentationFormat>
  <Paragraphs>44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Microsoft YaHei</vt:lpstr>
      <vt:lpstr>Microsoft YaHei</vt:lpstr>
      <vt:lpstr>Arial</vt:lpstr>
      <vt:lpstr>Calibri</vt:lpstr>
      <vt:lpstr>Impact</vt:lpstr>
      <vt:lpstr>Wingdings</vt:lpstr>
      <vt:lpstr>上海汽车模版</vt:lpstr>
      <vt:lpstr>1_上海汽车模版</vt:lpstr>
      <vt:lpstr>2_上海汽车模版</vt:lpstr>
      <vt:lpstr>3_上海汽车模版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上汽荣威“2020中超联赛”项目   沟通材料</dc:title>
  <dc:creator>袁方</dc:creator>
  <cp:lastModifiedBy>Microsoft Office User</cp:lastModifiedBy>
  <cp:revision>630</cp:revision>
  <cp:lastPrinted>2021-05-11T03:27:07Z</cp:lastPrinted>
  <dcterms:created xsi:type="dcterms:W3CDTF">2020-02-20T00:59:27Z</dcterms:created>
  <dcterms:modified xsi:type="dcterms:W3CDTF">2021-05-19T09:38:54Z</dcterms:modified>
</cp:coreProperties>
</file>

<file path=docProps/thumbnail.jpeg>
</file>